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5" r:id="rId9"/>
    <p:sldId id="262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8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08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092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026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07034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40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0545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056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3921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386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4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007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0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07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17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42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454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093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127E3-7D5C-4AFF-9EA4-E0E168FE315F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7E72D-DBD3-4E4B-AABF-53614EEC2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5153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pupil\Downloads\Animal-Scacnner.mp4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73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catscan&quot; - Imgflip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90057" y="1"/>
            <a:ext cx="3309257" cy="771331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090057" y="1891"/>
            <a:ext cx="3309257" cy="830997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FE8700"/>
                </a:solidFill>
                <a:latin typeface="Snap ITC" panose="04040A07060A02020202" pitchFamily="82" charset="0"/>
              </a:rPr>
              <a:t>ANIMAL</a:t>
            </a:r>
            <a:endParaRPr lang="en-US" sz="4800" dirty="0">
              <a:solidFill>
                <a:srgbClr val="FE8700"/>
              </a:solidFill>
              <a:latin typeface="Snap ITC" panose="04040A07060A02020202" pitchFamily="8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49764" y="5798986"/>
            <a:ext cx="2332654" cy="92333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dirty="0" smtClean="0"/>
              <a:t>Команда «Браво»</a:t>
            </a:r>
          </a:p>
          <a:p>
            <a:r>
              <a:rPr lang="ru-RU" dirty="0" smtClean="0"/>
              <a:t>Богдан Березовский</a:t>
            </a:r>
          </a:p>
          <a:p>
            <a:r>
              <a:rPr lang="ru-RU" dirty="0" smtClean="0"/>
              <a:t>Кирилл Фёдоров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 rot="262708">
            <a:off x="3790695" y="5460732"/>
            <a:ext cx="6893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u="sng" dirty="0">
                <a:solidFill>
                  <a:schemeClr val="bg1"/>
                </a:solidFill>
                <a:latin typeface="Franklin Gothic Heavy" panose="020B0903020102020204" pitchFamily="34" charset="0"/>
              </a:rPr>
              <a:t>Мордочка в объектив, порода на экран.</a:t>
            </a:r>
            <a:endParaRPr lang="en-US" sz="2400" u="sng" dirty="0">
              <a:solidFill>
                <a:schemeClr val="bg1"/>
              </a:solidFill>
              <a:latin typeface="Franklin Gothic Heavy" panose="020B0903020102020204" pitchFamily="34" charset="0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8573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Планы на будущее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18603"/>
            <a:ext cx="9613861" cy="4763722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ru-RU" sz="1000" b="1" dirty="0"/>
              <a:t>Дополнительные </a:t>
            </a:r>
            <a:r>
              <a:rPr lang="ru-RU" sz="1000" b="1" dirty="0" smtClean="0"/>
              <a:t>функции которые мы бы хотели добавить в будущем:</a:t>
            </a:r>
          </a:p>
          <a:p>
            <a:pPr marL="0" indent="0">
              <a:buNone/>
            </a:pPr>
            <a:endParaRPr lang="ru-RU" sz="1000" b="1" dirty="0"/>
          </a:p>
          <a:p>
            <a:pPr marL="0" indent="0">
              <a:buNone/>
            </a:pPr>
            <a:r>
              <a:rPr lang="ru-RU" sz="1000" b="1" dirty="0">
                <a:solidFill>
                  <a:schemeClr val="bg1"/>
                </a:solidFill>
              </a:rPr>
              <a:t>Анализ поведения: </a:t>
            </a:r>
            <a:r>
              <a:rPr lang="ru-RU" sz="1000" b="1" dirty="0"/>
              <a:t>Разработайте функцию, которая сможет анализировать видеозаписи и определять различные виды поведения животных (например, игра, сон, еда).</a:t>
            </a:r>
            <a:endParaRPr lang="ru-RU" sz="1000" b="1" dirty="0" smtClean="0"/>
          </a:p>
          <a:p>
            <a:pPr marL="0" indent="0">
              <a:buNone/>
            </a:pPr>
            <a:endParaRPr lang="ru-RU" sz="1000" b="1" dirty="0"/>
          </a:p>
          <a:p>
            <a:pPr marL="0" indent="0">
              <a:buNone/>
            </a:pPr>
            <a:r>
              <a:rPr lang="ru-RU" sz="1000" b="1" dirty="0">
                <a:solidFill>
                  <a:schemeClr val="bg1"/>
                </a:solidFill>
              </a:rPr>
              <a:t>История запросов: </a:t>
            </a:r>
            <a:r>
              <a:rPr lang="ru-RU" sz="1000" b="1" dirty="0"/>
              <a:t>Сохранение информации о предыдущих запросах для удобства пользователя</a:t>
            </a:r>
            <a:r>
              <a:rPr lang="ru-RU" sz="1000" b="1" dirty="0" smtClean="0"/>
              <a:t>.</a:t>
            </a:r>
          </a:p>
          <a:p>
            <a:pPr marL="0" indent="0">
              <a:buNone/>
            </a:pPr>
            <a:endParaRPr lang="ru-RU" sz="1000" b="1" dirty="0"/>
          </a:p>
          <a:p>
            <a:pPr marL="0" indent="0">
              <a:buNone/>
            </a:pPr>
            <a:r>
              <a:rPr lang="ru-RU" sz="1000" b="1" dirty="0">
                <a:solidFill>
                  <a:schemeClr val="bg1"/>
                </a:solidFill>
              </a:rPr>
              <a:t>Определение возраста и пола: </a:t>
            </a:r>
            <a:r>
              <a:rPr lang="ru-RU" sz="1000" b="1" dirty="0"/>
              <a:t>Попробуйте обучить модель определять не только породу, но и приблизительный возраст и пол животного</a:t>
            </a:r>
            <a:r>
              <a:rPr lang="ru-RU" sz="1000" b="1" dirty="0" smtClean="0"/>
              <a:t>.</a:t>
            </a:r>
          </a:p>
          <a:p>
            <a:pPr marL="0" indent="0">
              <a:buNone/>
            </a:pPr>
            <a:endParaRPr lang="ru-RU" sz="10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sz="1000" b="1" dirty="0" smtClean="0">
                <a:solidFill>
                  <a:schemeClr val="bg1"/>
                </a:solidFill>
              </a:rPr>
              <a:t>Социальные </a:t>
            </a:r>
            <a:r>
              <a:rPr lang="ru-RU" sz="1000" b="1" dirty="0">
                <a:solidFill>
                  <a:schemeClr val="bg1"/>
                </a:solidFill>
              </a:rPr>
              <a:t>сети:</a:t>
            </a:r>
            <a:r>
              <a:rPr lang="ru-RU" sz="1000" b="1" dirty="0"/>
              <a:t> Поделиться результатами в социальных сетях</a:t>
            </a:r>
            <a:r>
              <a:rPr lang="ru-RU" sz="1000" b="1" dirty="0" smtClean="0"/>
              <a:t>.</a:t>
            </a:r>
          </a:p>
          <a:p>
            <a:pPr marL="0" indent="0">
              <a:buNone/>
            </a:pPr>
            <a:endParaRPr lang="ru-RU" sz="1000" b="1" dirty="0"/>
          </a:p>
          <a:p>
            <a:pPr marL="0" indent="0">
              <a:buNone/>
            </a:pPr>
            <a:r>
              <a:rPr lang="ru-RU" sz="1000" b="1" dirty="0">
                <a:solidFill>
                  <a:schemeClr val="bg1"/>
                </a:solidFill>
              </a:rPr>
              <a:t>Регистрация и личный кабинет: </a:t>
            </a:r>
            <a:r>
              <a:rPr lang="ru-RU" sz="1000" b="1" dirty="0"/>
              <a:t>Сохранение настроек, создание коллекций изображений</a:t>
            </a:r>
            <a:r>
              <a:rPr lang="ru-RU" sz="1000" b="1" dirty="0" smtClean="0"/>
              <a:t>.</a:t>
            </a:r>
          </a:p>
          <a:p>
            <a:pPr marL="0" indent="0">
              <a:buNone/>
            </a:pPr>
            <a:endParaRPr lang="ru-RU" sz="1000" b="1" dirty="0"/>
          </a:p>
          <a:p>
            <a:pPr marL="0" indent="0">
              <a:buNone/>
            </a:pPr>
            <a:r>
              <a:rPr lang="ru-RU" sz="1000" b="1" dirty="0">
                <a:solidFill>
                  <a:schemeClr val="bg1"/>
                </a:solidFill>
              </a:rPr>
              <a:t>Мобильное приложение: </a:t>
            </a:r>
            <a:r>
              <a:rPr lang="ru-RU" sz="1000" b="1" dirty="0"/>
              <a:t>Доступ к приложению с мобильных устройств</a:t>
            </a:r>
            <a:r>
              <a:rPr lang="ru-RU" sz="1000" b="1" dirty="0" smtClean="0"/>
              <a:t>.</a:t>
            </a:r>
          </a:p>
          <a:p>
            <a:pPr marL="0" indent="0">
              <a:buNone/>
            </a:pPr>
            <a:endParaRPr lang="ru-RU" sz="1000" b="1" dirty="0"/>
          </a:p>
          <a:p>
            <a:pPr marL="0" indent="0">
              <a:buNone/>
            </a:pPr>
            <a:r>
              <a:rPr lang="ru-RU" sz="1000" b="1" dirty="0">
                <a:solidFill>
                  <a:schemeClr val="bg1"/>
                </a:solidFill>
              </a:rPr>
              <a:t>Интеграция с другими сервисами: </a:t>
            </a:r>
            <a:r>
              <a:rPr lang="ru-RU" sz="1000" b="1" dirty="0"/>
              <a:t>Например, с облачными хранилищами или базами данных изображений</a:t>
            </a:r>
            <a:r>
              <a:rPr lang="ru-RU" sz="1000" b="1" dirty="0" smtClean="0"/>
              <a:t>.</a:t>
            </a:r>
          </a:p>
          <a:p>
            <a:pPr marL="0" indent="0">
              <a:buNone/>
            </a:pPr>
            <a:endParaRPr lang="ru-RU" sz="1050" b="1" dirty="0" smtClean="0"/>
          </a:p>
          <a:p>
            <a:pPr marL="0" indent="0">
              <a:buNone/>
            </a:pPr>
            <a:r>
              <a:rPr lang="ru-RU" sz="1050" b="1" dirty="0">
                <a:solidFill>
                  <a:schemeClr val="bg1"/>
                </a:solidFill>
              </a:rPr>
              <a:t>Партнерство с зоопарками: </a:t>
            </a:r>
            <a:r>
              <a:rPr lang="ru-RU" sz="1050" b="1" dirty="0"/>
              <a:t>Предложите зоопаркам разместить информацию о вашем приложении на своих сайтах и в социальных сетях.</a:t>
            </a:r>
          </a:p>
          <a:p>
            <a:pPr marL="0" indent="0">
              <a:buNone/>
            </a:pPr>
            <a:endParaRPr lang="ru-RU" sz="1050" b="1" dirty="0"/>
          </a:p>
          <a:p>
            <a:endParaRPr lang="en-US" sz="105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380" y="2719301"/>
            <a:ext cx="6734175" cy="3362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0750" y="311090"/>
            <a:ext cx="1965214" cy="196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10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6852"/>
            <a:ext cx="12191999" cy="705485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627985" y="2539779"/>
            <a:ext cx="507585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/>
              <a:t>Распознавание животных онлайн. Быстро, точно, удобно.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4460033" y="1971870"/>
            <a:ext cx="41925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Animal-Scanner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83020" y="6176866"/>
            <a:ext cx="3041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Спасибо за внимание!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683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375"/>
            <a:ext cx="9613863" cy="1080937"/>
          </a:xfrm>
        </p:spPr>
        <p:txBody>
          <a:bodyPr/>
          <a:lstStyle/>
          <a:p>
            <a:r>
              <a:rPr lang="ru-RU" dirty="0"/>
              <a:t>Цели и задачи проекта «Сканер домашних животных»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9628" y="5648690"/>
            <a:ext cx="1841619" cy="16999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3597" y="615820"/>
            <a:ext cx="1598404" cy="135604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894333" y="1971869"/>
            <a:ext cx="3185840" cy="212389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13466" y="5226490"/>
            <a:ext cx="3582955" cy="1200329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Вывод информации в процентом соотношении кем может быть животное на фото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10023" y="3102595"/>
            <a:ext cx="3684309" cy="693135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t">
            <a:norm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</a:rPr>
              <a:t>Распознание животных по фото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477287" y="3312925"/>
            <a:ext cx="3844212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Выявление породы животного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9144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4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Основная идея проекта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519207"/>
            <a:ext cx="9613861" cy="3547633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Наш проект предлагает революционный способ идентификации домашних животных. С помощью нашего сканера </a:t>
            </a:r>
            <a:r>
              <a:rPr lang="ru-RU" dirty="0" smtClean="0">
                <a:solidFill>
                  <a:schemeClr val="bg1"/>
                </a:solidFill>
              </a:rPr>
              <a:t>владельцы </a:t>
            </a:r>
            <a:r>
              <a:rPr lang="ru-RU" dirty="0">
                <a:solidFill>
                  <a:schemeClr val="bg1"/>
                </a:solidFill>
              </a:rPr>
              <a:t>смогут быстро и точно определить своего </a:t>
            </a:r>
            <a:r>
              <a:rPr lang="ru-RU" dirty="0" smtClean="0">
                <a:solidFill>
                  <a:schemeClr val="bg1"/>
                </a:solidFill>
              </a:rPr>
              <a:t>питомца.</a:t>
            </a:r>
            <a:endParaRPr lang="ru-RU" dirty="0" smtClean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Разработка </a:t>
            </a:r>
            <a:r>
              <a:rPr lang="ru-RU" dirty="0">
                <a:solidFill>
                  <a:schemeClr val="bg1"/>
                </a:solidFill>
              </a:rPr>
              <a:t>инновационного </a:t>
            </a:r>
            <a:r>
              <a:rPr lang="ru-RU" dirty="0" smtClean="0">
                <a:solidFill>
                  <a:schemeClr val="bg1"/>
                </a:solidFill>
              </a:rPr>
              <a:t>приложения, </a:t>
            </a:r>
            <a:r>
              <a:rPr lang="ru-RU" dirty="0">
                <a:solidFill>
                  <a:schemeClr val="bg1"/>
                </a:solidFill>
              </a:rPr>
              <a:t>способного быстро и точно идентифицировать домашних животных по их внешним признакам (морда, окрас, </a:t>
            </a:r>
            <a:r>
              <a:rPr lang="ru-RU" dirty="0" smtClean="0">
                <a:solidFill>
                  <a:schemeClr val="bg1"/>
                </a:solidFill>
              </a:rPr>
              <a:t>и </a:t>
            </a:r>
            <a:r>
              <a:rPr lang="ru-RU" dirty="0">
                <a:solidFill>
                  <a:schemeClr val="bg1"/>
                </a:solidFill>
              </a:rPr>
              <a:t>т.д</a:t>
            </a:r>
            <a:r>
              <a:rPr lang="ru-RU" dirty="0" smtClean="0">
                <a:solidFill>
                  <a:schemeClr val="bg1"/>
                </a:solidFill>
              </a:rPr>
              <a:t>.).</a:t>
            </a:r>
          </a:p>
          <a:p>
            <a:endParaRPr lang="ru-RU" dirty="0" smtClean="0">
              <a:solidFill>
                <a:schemeClr val="bg1"/>
              </a:solidFill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2081" y="821092"/>
            <a:ext cx="1609919" cy="10689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452" y="0"/>
            <a:ext cx="2121548" cy="21215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168" y="606806"/>
            <a:ext cx="1415439" cy="137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05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831 -0.14907 L 0.09831 -0.14884 C 0.09636 -0.15 0.09453 -0.15093 0.09258 -0.15185 C 0.09167 -0.15232 0.09063 -0.15232 0.08958 -0.15278 C 0.08789 -0.15324 0.0862 -0.15394 0.08451 -0.15463 L 0.0763 -0.1537 C 0.0707 -0.15301 0.06667 -0.15255 0.06094 -0.15093 C 0.05859 -0.15023 0.05625 -0.14907 0.05391 -0.14815 C 0.05313 -0.14792 0.05247 -0.14745 0.05182 -0.14722 C 0.04909 -0.14653 0.04636 -0.14607 0.04362 -0.14537 C 0.04219 -0.14514 0.04063 -0.14491 0.03906 -0.14444 C 0.03412 -0.14306 0.02917 -0.14144 0.02422 -0.14005 C 0.02305 -0.13958 0.02188 -0.13935 0.0207 -0.13912 C 0.0181 -0.13611 0.01992 -0.13889 0.01862 -0.13449 C 0.01667 -0.12801 0.01758 -0.13241 0.01615 -0.12662 C 0.01589 -0.12569 0.01576 -0.12477 0.01563 -0.12384 C 0.01511 -0.12176 0.01458 -0.11968 0.01406 -0.11759 C 0.01393 -0.11482 0.0138 -0.11204 0.01354 -0.10949 C 0.01328 -0.10694 0.01198 -0.10278 0.01146 -0.10116 C 0.01133 -0.10046 0.0112 -0.09931 0.01094 -0.09861 C 0.01016 -0.09537 0.00912 -0.09259 0.00846 -0.08935 C 0.00833 -0.08912 0.00625 -0.07384 0.00586 -0.0713 C 0.00547 -0.06806 0.00508 -0.06458 0.00443 -0.06134 C 0.00365 -0.0581 -0.00065 -0.03935 -0.00221 -0.03148 C -0.00286 -0.0287 -0.00312 -0.02593 -0.00378 -0.02315 C -0.00456 -0.02014 -0.00547 -0.01713 -0.00638 -0.01412 C -0.00742 -0.01065 -0.00924 -0.00486 -0.01094 -0.00139 C -0.0125 0.00162 -0.01315 0.00185 -0.01497 0.00486 C -0.01875 0.01088 -0.0138 0.00417 -0.01914 0.01134 C -0.01953 0.01204 -0.02005 0.01273 -0.02057 0.01319 C -0.02057 0.01343 -0.03047 0.01898 -0.03138 0.01944 C -0.0319 0.01968 -0.03229 0.02014 -0.03281 0.02037 L -0.04258 0.02315 C -0.047 0.02616 -0.04388 0.02454 -0.05078 0.02546 C -0.05208 0.02593 -0.05338 0.02662 -0.05482 0.02662 C -0.06575 0.02731 -0.07656 0.02708 -0.0875 0.02755 C -0.09297 0.02778 -0.09831 0.02824 -0.10378 0.02847 L -0.1125 0.03125 C -0.11458 0.03194 -0.11745 0.03218 -0.11966 0.0331 C -0.12148 0.0338 -0.12331 0.03472 -0.12526 0.03565 C -0.12838 0.03727 -0.12799 0.03819 -0.13138 0.0412 C -0.13177 0.04167 -0.13242 0.0419 -0.13281 0.04213 C -0.13555 0.04606 -0.13919 0.04861 -0.14101 0.05393 C -0.14154 0.05532 -0.14193 0.05718 -0.14258 0.05833 C -0.14596 0.06551 -0.14258 0.04977 -0.14713 0.06759 C -0.14909 0.07477 -0.1513 0.08171 -0.15273 0.08935 C -0.15391 0.09537 -0.15443 0.10208 -0.15638 0.10741 C -0.15885 0.11435 -0.16107 0.11991 -0.16302 0.12731 C -0.16341 0.12917 -0.16354 0.13102 -0.16393 0.13264 C -0.16549 0.13912 -0.16706 0.1456 -0.16862 0.15185 C -0.16888 0.15301 -0.16927 0.15417 -0.16966 0.15556 C -0.17109 0.16042 -0.17279 0.16505 -0.17422 0.16991 C -0.17474 0.17199 -0.175 0.17454 -0.17578 0.17639 C -0.17773 0.18171 -0.18242 0.1919 -0.18242 0.19213 C -0.18437 0.20255 -0.18255 0.19444 -0.1931 0.21366 C -0.20169 0.2294 -0.19531 0.21829 -0.20378 0.22986 C -0.20937 0.2375 -0.19713 0.22569 -0.21146 0.23727 C -0.21432 0.23958 -0.21719 0.24236 -0.22005 0.24444 C -0.22253 0.24606 -0.22526 0.24653 -0.22773 0.24815 C -0.22825 0.24838 -0.22878 0.24884 -0.2293 0.24884 C -0.23099 0.24931 -0.23268 0.24954 -0.23437 0.24977 C -0.23867 0.25093 -0.24297 0.25162 -0.24713 0.25347 C -0.25052 0.25486 -0.25052 0.25509 -0.25534 0.25532 L -0.31758 0.25625 C -0.33802 0.25903 -0.30586 0.25417 -0.33437 0.25903 C -0.3388 0.25949 -0.34323 0.26018 -0.34766 0.26065 C -0.3543 0.26157 -0.3638 0.26204 -0.37005 0.2625 C -0.37396 0.26319 -0.37799 0.26319 -0.3819 0.26435 C -0.38359 0.26481 -0.39062 0.26875 -0.3931 0.27083 C -0.39427 0.27176 -0.39544 0.27315 -0.39661 0.27431 C -0.39726 0.275 -0.39805 0.27546 -0.3987 0.27616 C -0.40117 0.2794 -0.40547 0.28727 -0.40729 0.29074 C -0.40846 0.29259 -0.40924 0.29514 -0.41042 0.29699 C -0.41419 0.30393 -0.41823 0.31018 -0.42213 0.3169 C -0.42357 0.31944 -0.42487 0.32176 -0.42617 0.32431 C -0.42812 0.32755 -0.43008 0.33079 -0.4319 0.33426 C -0.43359 0.3375 -0.43489 0.34143 -0.43698 0.34421 C -0.43763 0.34514 -0.43841 0.34583 -0.43893 0.34699 C -0.4418 0.35208 -0.44505 0.35694 -0.44713 0.36319 C -0.44987 0.3713 -0.45221 0.37893 -0.4569 0.38495 C -0.4582 0.38681 -0.4595 0.38866 -0.46094 0.39051 C -0.46328 0.39329 -0.46562 0.3963 -0.4681 0.39861 C -0.4694 0.39977 -0.4707 0.40046 -0.47213 0.40139 C -0.48138 0.40671 -0.47669 0.40417 -0.48542 0.40579 C -0.50039 0.40903 -0.48385 0.40694 -0.50273 0.40856 C -0.50989 0.40833 -0.51706 0.40833 -0.52422 0.40764 C -0.53307 0.40694 -0.5418 0.40486 -0.55065 0.40417 L -0.56198 0.40301 C -0.57253 0.40347 -0.58307 0.40301 -0.59362 0.40417 C -0.59766 0.4044 -0.60508 0.40787 -0.60937 0.40949 C -0.61471 0.41597 -0.60768 0.4081 -0.62318 0.41597 C -0.62396 0.4162 -0.62448 0.41782 -0.62526 0.41852 C -0.62878 0.42268 -0.63242 0.42546 -0.63542 0.43125 C -0.63893 0.43819 -0.6418 0.44583 -0.64505 0.45301 C -0.64713 0.45741 -0.64961 0.46111 -0.65117 0.46574 C -0.65208 0.46829 -0.65273 0.47083 -0.65378 0.47292 C -0.65508 0.47593 -0.65664 0.47824 -0.65781 0.48125 C -0.66029 0.48727 -0.66198 0.49421 -0.66445 0.50023 C -0.66575 0.50324 -0.66771 0.50556 -0.66914 0.50833 C -0.67239 0.51551 -0.675 0.52384 -0.67878 0.52986 C -0.68099 0.5338 -0.68294 0.53796 -0.68542 0.54097 C -0.68659 0.54259 -0.68828 0.54259 -0.68945 0.54375 C -0.69388 0.54815 -0.69805 0.55324 -0.70221 0.55833 C -0.70286 0.55903 -0.70312 0.56042 -0.70378 0.56111 C -0.70521 0.5625 -0.7069 0.56343 -0.70833 0.56458 C -0.71003 0.5662 -0.71172 0.56782 -0.71341 0.56921 C -0.71719 0.57222 -0.72096 0.57477 -0.72526 0.57546 C -0.72995 0.57639 -0.73476 0.57616 -0.73945 0.57639 C -0.74909 0.58218 -0.74297 0.57963 -0.75534 0.58102 C -0.75729 0.58125 -0.75937 0.58148 -0.76146 0.58194 L -0.79206 0.58356 C -0.79375 0.58495 -0.79544 0.58611 -0.79713 0.58727 C -0.79909 0.58866 -0.80078 0.59074 -0.80273 0.5919 C -0.80417 0.59282 -0.80586 0.59306 -0.80729 0.59375 C -0.80898 0.59653 -0.81055 0.6 -0.8125 0.60278 C -0.81523 0.60671 -0.81823 0.60995 -0.82109 0.61366 C -0.82305 0.61597 -0.82487 0.61806 -0.82669 0.62083 C -0.83151 0.62731 -0.84128 0.6412 -0.84453 0.64815 L -0.84974 0.6588 C -0.8513 0.66759 -0.85013 0.66157 -0.85534 0.67801 C -0.85573 0.67963 -0.85638 0.68102 -0.85677 0.68264 C -0.85781 0.68657 -0.85898 0.69028 -0.85989 0.69444 C -0.8612 0.69977 -0.86172 0.70579 -0.86341 0.71042 C -0.86471 0.71412 -0.86588 0.7169 -0.86706 0.7206 C -0.8681 0.72431 -0.86888 0.72824 -0.87005 0.73148 C -0.87161 0.73565 -0.88437 0.76389 -0.88594 0.76597 C -0.88724 0.76782 -0.88867 0.76944 -0.88997 0.77153 C -0.89167 0.77407 -0.89284 0.77755 -0.89453 0.77963 C -0.89935 0.78518 -0.90378 0.79259 -0.90937 0.79421 C -0.91497 0.79583 -0.90989 0.79421 -0.91693 0.79699 C -0.91875 0.79745 -0.92044 0.79815 -0.922 0.79861 C -0.92422 0.79954 -0.92656 0.80069 -0.92878 0.80139 C -0.93021 0.80185 -0.93177 0.80185 -0.9332 0.80231 C -0.93659 0.80324 -0.94349 0.80509 -0.94349 0.80532 C -0.94492 0.80602 -0.94648 0.80671 -0.94805 0.80787 C -0.94883 0.80833 -0.94974 0.80903 -0.95052 0.80949 C -0.95143 0.80995 -0.95221 0.81018 -0.95312 0.81042 C -0.95521 0.81204 -0.95703 0.81366 -0.95911 0.81505 C -0.96003 0.81551 -0.96094 0.81528 -0.96185 0.81597 C -0.96263 0.81643 -0.96302 0.81806 -0.9638 0.81875 C -0.96667 0.8213 -0.97305 0.82593 -0.97305 0.82616 C -0.97747 0.83403 -0.97187 0.82477 -0.98073 0.8331 C -0.9819 0.83426 -0.98268 0.83634 -0.98372 0.83773 C -0.98542 0.83981 -0.98711 0.8419 -0.9888 0.84398 C -0.98906 0.84491 -0.98906 0.84606 -0.98932 0.84676 C -0.98971 0.84792 -0.99036 0.84861 -0.99088 0.84954 C -0.99232 0.85208 -0.99375 0.85463 -0.99492 0.85764 C -0.997 0.8625 -0.99857 0.86806 -1.00052 0.87315 C -1.00143 0.87523 -1.00208 0.87755 -1.00312 0.8794 C -1.00924 0.89028 -1.0082 0.88681 -1.01328 0.89398 C -1.01979 0.90301 -1.01458 0.89676 -1.01849 0.90116 C -1.01862 0.90208 -1.01875 0.90301 -1.01888 0.90393 C -1.01953 0.90602 -1.0207 0.90787 -1.02096 0.91018 C -1.02135 0.91343 -1.02096 0.9169 -1.02096 0.92037 L -0.98476 0.88218 " pathEditMode="relative" rAng="0" ptsTypes="AAAAAAAAAAAAAAAAAAAAAAAAAAAAAAAAAAAAAAAAAAAAAAAAAAAAAAAAAAAAAAAAAAAAAAAAAAAAAAAAAAAAAAAAAAAAAAAAAAAAAAAAAAAAAAAAAAAAAAAAAAAAAAAAAAAAAAAAAAAAAAAAAAAAAAAAAAA">
                                      <p:cBhvr>
                                        <p:cTn id="6" dur="7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977" y="5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Техническая </a:t>
            </a:r>
            <a:r>
              <a:rPr lang="ru-RU" b="1" dirty="0" smtClean="0"/>
              <a:t>часть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413" y="606269"/>
            <a:ext cx="1374856" cy="1374856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4307" y="958501"/>
            <a:ext cx="1693485" cy="104447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13830" y="2857216"/>
            <a:ext cx="3240833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dirty="0" smtClean="0"/>
              <a:t>Используемые технологии: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627487" y="3406580"/>
            <a:ext cx="3247053" cy="203132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Python 3.11.9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TensorFlow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NumPy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Matplotlib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OpenCV</a:t>
            </a:r>
            <a:r>
              <a:rPr lang="en-US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3" name="Content Placeholder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0" t="3630" r="13799" b="18013"/>
          <a:stretch/>
        </p:blipFill>
        <p:spPr>
          <a:xfrm>
            <a:off x="6659691" y="2592637"/>
            <a:ext cx="3001987" cy="413268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540269" y="2066732"/>
            <a:ext cx="3240833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dirty="0" smtClean="0"/>
              <a:t>Архитектура проекта: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01856"/>
            <a:ext cx="2189584" cy="145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28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Логика работы</a:t>
            </a:r>
            <a:r>
              <a:rPr lang="ru-RU" dirty="0" smtClean="0"/>
              <a:t>:</a:t>
            </a:r>
            <a:endParaRPr lang="en-US" dirty="0"/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/>
          </p:nvPr>
        </p:nvSpPr>
        <p:spPr bwMode="auto">
          <a:xfrm>
            <a:off x="107450" y="2257269"/>
            <a:ext cx="5671310" cy="4401205"/>
          </a:xfrm>
          <a:prstGeom prst="rect">
            <a:avLst/>
          </a:prstGeom>
          <a:ln/>
          <a:ex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Основные</a:t>
            </a: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компоненты</a:t>
            </a: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модули</a:t>
            </a: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функции</a:t>
            </a: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классы</a:t>
            </a: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</a:t>
            </a:r>
            <a:endParaRPr kumimoji="0" lang="ru-RU" altLang="en-US" sz="1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   </a:t>
            </a:r>
            <a:r>
              <a:rPr kumimoji="0" lang="ru-RU" altLang="en-US" sz="1400" b="1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Модули</a:t>
            </a:r>
            <a:r>
              <a:rPr kumimoji="0" lang="en-US" altLang="en-US" sz="14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Arial Unicode MS"/>
              </a:rPr>
              <a:t>flask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</a:rPr>
              <a:t>: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Фреймворк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для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создания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веб-приложений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на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Python.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Arial Unicode MS"/>
              </a:rPr>
              <a:t>request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</a:rPr>
              <a:t>: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Модуль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для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обработки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HTTP-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запросов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1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Arial Unicode MS"/>
              </a:rPr>
              <a:t>render_template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</a:rPr>
              <a:t>: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Функция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для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отрисовки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HTML-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шаблонов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1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Arial Unicode MS"/>
              </a:rPr>
              <a:t>jsonify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</a:rPr>
              <a:t>: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Функция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для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преобразования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данных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Python в JSON-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формат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1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Arial Unicode MS"/>
              </a:rPr>
              <a:t>send_from_directory</a:t>
            </a: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</a:rPr>
              <a:t>: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Функция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для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отправки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файлов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из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директории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1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Arial Unicode MS"/>
              </a:rPr>
              <a:t>os</a:t>
            </a: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</a:rPr>
              <a:t>: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Модуль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для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работы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с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операционной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системой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(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создание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директорий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ru-RU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1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Arial Unicode MS"/>
              </a:rPr>
              <a:t>numpy</a:t>
            </a: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</a:rPr>
              <a:t>: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Библиотека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для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научных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вычислений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(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используется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для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обработки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изображений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Arial Unicode MS"/>
              </a:rPr>
              <a:t>cv2</a:t>
            </a: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</a:rPr>
              <a:t>: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OpenCV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библиотека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для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работы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с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компьютерным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зрением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(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загрузка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и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обработка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изображений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Arial Unicode MS"/>
              </a:rPr>
              <a:t>tensorflow.keras.applications.mobilenet_v2</a:t>
            </a: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</a:rPr>
              <a:t>: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Модуль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для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работы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с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предобученной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моделью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MobileNetV2.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1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Arial Unicode MS"/>
              </a:rPr>
              <a:t>werkzeug.utils</a:t>
            </a:r>
            <a:r>
              <a:rPr kumimoji="0" lang="en-US" altLang="en-US" sz="1400" b="1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</a:rPr>
              <a:t>: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Модуль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из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фреймворка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Werkzeug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(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функция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для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безопасного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создания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имен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файлов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b="1" i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ru-RU" altLang="en-US" sz="1400" b="1" i="1" dirty="0" smtClean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400" b="1" i="1" dirty="0" smtClean="0">
                <a:solidFill>
                  <a:schemeClr val="bg1"/>
                </a:solidFill>
                <a:latin typeface="Arial" panose="020B0604020202020204" pitchFamily="34" charset="0"/>
              </a:rPr>
              <a:t>   </a:t>
            </a:r>
            <a:endParaRPr kumimoji="0" lang="en-US" alt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844" y="706534"/>
            <a:ext cx="2065176" cy="13767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96948" y="2257269"/>
            <a:ext cx="6102220" cy="4293483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i="1" dirty="0" err="1">
                <a:latin typeface="Arial" panose="020B0604020202020204" pitchFamily="34" charset="0"/>
              </a:rPr>
              <a:t>Функции</a:t>
            </a:r>
            <a:r>
              <a:rPr lang="en-US" altLang="en-US" sz="1700" b="1" i="1" dirty="0">
                <a:latin typeface="Arial" panose="020B0604020202020204" pitchFamily="34" charset="0"/>
              </a:rPr>
              <a:t>:</a:t>
            </a:r>
            <a:endParaRPr lang="en-US" altLang="en-US" sz="1700" i="1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 err="1">
                <a:solidFill>
                  <a:srgbClr val="FFFF00"/>
                </a:solidFill>
                <a:latin typeface="Arial Unicode MS"/>
              </a:rPr>
              <a:t>predict_animal</a:t>
            </a:r>
            <a:r>
              <a:rPr lang="en-US" altLang="en-US" sz="1700" b="1" dirty="0">
                <a:solidFill>
                  <a:srgbClr val="FFFF00"/>
                </a:solidFill>
                <a:latin typeface="Arial Unicode MS"/>
              </a:rPr>
              <a:t>(</a:t>
            </a:r>
            <a:r>
              <a:rPr lang="en-US" altLang="en-US" sz="1700" b="1" dirty="0" err="1">
                <a:solidFill>
                  <a:srgbClr val="FFFF00"/>
                </a:solidFill>
                <a:latin typeface="Arial Unicode MS"/>
              </a:rPr>
              <a:t>image_path</a:t>
            </a:r>
            <a:r>
              <a:rPr lang="en-US" altLang="en-US" sz="1700" b="1" dirty="0">
                <a:solidFill>
                  <a:srgbClr val="FFFF00"/>
                </a:solidFill>
                <a:latin typeface="Arial Unicode MS"/>
              </a:rPr>
              <a:t>)</a:t>
            </a:r>
            <a:r>
              <a:rPr lang="en-US" altLang="en-US" sz="1700" b="1" dirty="0">
                <a:solidFill>
                  <a:srgbClr val="FFFF00"/>
                </a:solidFill>
              </a:rPr>
              <a:t>: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Загружает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изображение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по</a:t>
            </a:r>
            <a:r>
              <a:rPr lang="en-US" altLang="en-US" sz="1700" dirty="0"/>
              <a:t> </a:t>
            </a:r>
            <a:r>
              <a:rPr lang="en-US" altLang="en-US" sz="1700" dirty="0" err="1"/>
              <a:t>указанному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пути</a:t>
            </a:r>
            <a:r>
              <a:rPr lang="en-US" altLang="en-US" sz="1700" dirty="0"/>
              <a:t>, </a:t>
            </a:r>
            <a:r>
              <a:rPr lang="en-US" altLang="en-US" sz="1700" dirty="0" err="1"/>
              <a:t>преобразует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его</a:t>
            </a:r>
            <a:r>
              <a:rPr lang="en-US" altLang="en-US" sz="1700" dirty="0"/>
              <a:t> к </a:t>
            </a:r>
            <a:r>
              <a:rPr lang="en-US" altLang="en-US" sz="1700" dirty="0" err="1"/>
              <a:t>необходимому</a:t>
            </a:r>
            <a:r>
              <a:rPr lang="en-US" altLang="en-US" sz="1700" dirty="0"/>
              <a:t> </a:t>
            </a:r>
            <a:r>
              <a:rPr lang="en-US" altLang="en-US" sz="1700" dirty="0" err="1"/>
              <a:t>формату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для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модели</a:t>
            </a:r>
            <a:r>
              <a:rPr lang="en-US" altLang="en-US" sz="1700" dirty="0"/>
              <a:t> MobileNetV2, </a:t>
            </a:r>
            <a:r>
              <a:rPr lang="en-US" altLang="en-US" sz="1700" dirty="0" err="1"/>
              <a:t>делает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предсказание</a:t>
            </a:r>
            <a:r>
              <a:rPr lang="en-US" altLang="en-US" sz="1700" dirty="0"/>
              <a:t> и </a:t>
            </a:r>
            <a:r>
              <a:rPr lang="en-US" altLang="en-US" sz="1700" dirty="0" err="1"/>
              <a:t>возвращает</a:t>
            </a:r>
            <a:r>
              <a:rPr lang="en-US" altLang="en-US" sz="1700" dirty="0"/>
              <a:t> </a:t>
            </a:r>
            <a:r>
              <a:rPr lang="en-US" altLang="en-US" sz="1700" dirty="0" err="1"/>
              <a:t>результат</a:t>
            </a:r>
            <a:r>
              <a:rPr lang="en-US" altLang="en-US" sz="1700" dirty="0"/>
              <a:t> в </a:t>
            </a:r>
            <a:r>
              <a:rPr lang="en-US" altLang="en-US" sz="1700" dirty="0" err="1"/>
              <a:t>виде</a:t>
            </a:r>
            <a:r>
              <a:rPr lang="en-US" altLang="en-US" sz="1700" dirty="0"/>
              <a:t> </a:t>
            </a:r>
            <a:r>
              <a:rPr lang="en-US" altLang="en-US" sz="1700" dirty="0" err="1"/>
              <a:t>списка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классов</a:t>
            </a:r>
            <a:r>
              <a:rPr lang="en-US" altLang="en-US" sz="1700" dirty="0"/>
              <a:t> и </a:t>
            </a:r>
            <a:r>
              <a:rPr lang="en-US" altLang="en-US" sz="1700" dirty="0" err="1"/>
              <a:t>их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вероятностей</a:t>
            </a:r>
            <a:r>
              <a:rPr lang="en-US" altLang="en-US" sz="1700" dirty="0"/>
              <a:t>.</a:t>
            </a:r>
            <a:r>
              <a:rPr lang="en-US" altLang="en-US" sz="1700" dirty="0"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 err="1">
                <a:solidFill>
                  <a:srgbClr val="FFFF00"/>
                </a:solidFill>
                <a:latin typeface="Arial Unicode MS"/>
              </a:rPr>
              <a:t>uploaded_file</a:t>
            </a:r>
            <a:r>
              <a:rPr lang="en-US" altLang="en-US" sz="1700" b="1" dirty="0">
                <a:solidFill>
                  <a:srgbClr val="FFFF00"/>
                </a:solidFill>
                <a:latin typeface="Arial Unicode MS"/>
              </a:rPr>
              <a:t>(filename)</a:t>
            </a:r>
            <a:r>
              <a:rPr lang="en-US" altLang="en-US" sz="1700" b="1" dirty="0">
                <a:solidFill>
                  <a:srgbClr val="FFFF00"/>
                </a:solidFill>
              </a:rPr>
              <a:t>: </a:t>
            </a:r>
            <a:r>
              <a:rPr lang="en-US" altLang="en-US" sz="1700" dirty="0" err="1"/>
              <a:t>Обработчик</a:t>
            </a:r>
            <a:r>
              <a:rPr lang="en-US" altLang="en-US" sz="1700" dirty="0"/>
              <a:t> </a:t>
            </a:r>
            <a:r>
              <a:rPr lang="ru-RU" altLang="en-US" sz="1700" dirty="0"/>
              <a:t>процесса</a:t>
            </a:r>
            <a:r>
              <a:rPr lang="en-US" altLang="en-US" sz="1700" dirty="0"/>
              <a:t> </a:t>
            </a:r>
            <a:r>
              <a:rPr lang="en-US" altLang="en-US" sz="1700" dirty="0">
                <a:latin typeface="Arial Unicode MS"/>
              </a:rPr>
              <a:t>/uploads/&lt;filename&gt;</a:t>
            </a:r>
            <a:r>
              <a:rPr lang="en-US" altLang="en-US" sz="1700" dirty="0"/>
              <a:t>, </a:t>
            </a:r>
            <a:r>
              <a:rPr lang="en-US" altLang="en-US" sz="1700" dirty="0" err="1"/>
              <a:t>который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отдает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изображение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из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папки</a:t>
            </a:r>
            <a:r>
              <a:rPr lang="en-US" altLang="en-US" sz="1700" dirty="0"/>
              <a:t> </a:t>
            </a:r>
            <a:r>
              <a:rPr lang="en-US" altLang="en-US" sz="1700" dirty="0">
                <a:latin typeface="Arial Unicode MS"/>
              </a:rPr>
              <a:t>uploads</a:t>
            </a:r>
            <a:r>
              <a:rPr lang="en-US" altLang="en-US" sz="1700" dirty="0"/>
              <a:t>.</a:t>
            </a:r>
            <a:r>
              <a:rPr lang="en-US" altLang="en-US" sz="1700" dirty="0"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FFFF00"/>
                </a:solidFill>
                <a:latin typeface="Arial Unicode MS"/>
              </a:rPr>
              <a:t>index()</a:t>
            </a:r>
            <a:r>
              <a:rPr lang="en-US" altLang="en-US" sz="1700" b="1" dirty="0">
                <a:solidFill>
                  <a:srgbClr val="FFFF00"/>
                </a:solidFill>
              </a:rPr>
              <a:t>: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Обработчик</a:t>
            </a:r>
            <a:r>
              <a:rPr lang="en-US" altLang="en-US" sz="1700" dirty="0"/>
              <a:t> </a:t>
            </a:r>
            <a:r>
              <a:rPr lang="ru-RU" altLang="en-US" sz="1700" dirty="0" smtClean="0"/>
              <a:t>процесса</a:t>
            </a:r>
            <a:r>
              <a:rPr lang="en-US" altLang="en-US" sz="1700" dirty="0" smtClean="0"/>
              <a:t> </a:t>
            </a:r>
            <a:r>
              <a:rPr lang="en-US" altLang="en-US" sz="1700" dirty="0">
                <a:latin typeface="Arial Unicode MS"/>
              </a:rPr>
              <a:t>/</a:t>
            </a:r>
            <a:r>
              <a:rPr lang="en-US" altLang="en-US" sz="1700" dirty="0"/>
              <a:t>, </a:t>
            </a:r>
            <a:r>
              <a:rPr lang="en-US" altLang="en-US" sz="1700" dirty="0" err="1"/>
              <a:t>который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возвращает</a:t>
            </a:r>
            <a:r>
              <a:rPr lang="en-US" altLang="en-US" sz="1700" dirty="0"/>
              <a:t> HTML-</a:t>
            </a:r>
            <a:r>
              <a:rPr lang="en-US" altLang="en-US" sz="1700" dirty="0" err="1"/>
              <a:t>шаблон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главной</a:t>
            </a:r>
            <a:r>
              <a:rPr lang="en-US" altLang="en-US" sz="1700" dirty="0"/>
              <a:t> </a:t>
            </a:r>
            <a:r>
              <a:rPr lang="en-US" altLang="en-US" sz="1700" dirty="0" err="1"/>
              <a:t>страницы</a:t>
            </a:r>
            <a:r>
              <a:rPr lang="en-US" altLang="en-US" sz="1700" dirty="0"/>
              <a:t>.</a:t>
            </a:r>
            <a:r>
              <a:rPr lang="en-US" altLang="en-US" sz="1700" dirty="0">
                <a:latin typeface="Arial" panose="020B0604020202020204" pitchFamily="34" charset="0"/>
              </a:rPr>
              <a:t>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700" b="1" dirty="0">
                <a:solidFill>
                  <a:srgbClr val="FFFF00"/>
                </a:solidFill>
                <a:latin typeface="Arial Unicode MS"/>
              </a:rPr>
              <a:t>predict()</a:t>
            </a:r>
            <a:r>
              <a:rPr lang="en-US" altLang="en-US" sz="1700" b="1" dirty="0">
                <a:solidFill>
                  <a:srgbClr val="FFFF00"/>
                </a:solidFill>
              </a:rPr>
              <a:t>: </a:t>
            </a:r>
            <a:r>
              <a:rPr lang="en-US" altLang="en-US" sz="1700" dirty="0" err="1"/>
              <a:t>Обработчик</a:t>
            </a:r>
            <a:r>
              <a:rPr lang="en-US" altLang="en-US" sz="1700" dirty="0"/>
              <a:t> </a:t>
            </a:r>
            <a:r>
              <a:rPr lang="ru-RU" altLang="en-US" sz="1700" dirty="0" smtClean="0"/>
              <a:t>процесса</a:t>
            </a:r>
            <a:r>
              <a:rPr lang="en-US" altLang="en-US" sz="1700" dirty="0" smtClean="0"/>
              <a:t> </a:t>
            </a:r>
            <a:r>
              <a:rPr lang="en-US" altLang="en-US" sz="1700" dirty="0">
                <a:latin typeface="Arial Unicode MS"/>
              </a:rPr>
              <a:t>/predict</a:t>
            </a:r>
            <a:r>
              <a:rPr lang="en-US" altLang="en-US" sz="1700" dirty="0"/>
              <a:t> (</a:t>
            </a:r>
            <a:r>
              <a:rPr lang="en-US" altLang="en-US" sz="1700" dirty="0" err="1"/>
              <a:t>метод</a:t>
            </a:r>
            <a:r>
              <a:rPr lang="en-US" altLang="en-US" sz="1700" dirty="0"/>
              <a:t> POST). </a:t>
            </a:r>
            <a:r>
              <a:rPr lang="en-US" altLang="en-US" sz="1700" dirty="0" err="1"/>
              <a:t>Получает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загруженное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изображение</a:t>
            </a:r>
            <a:r>
              <a:rPr lang="en-US" altLang="en-US" sz="1700" dirty="0"/>
              <a:t>, </a:t>
            </a:r>
            <a:r>
              <a:rPr lang="en-US" altLang="en-US" sz="1700" dirty="0" err="1"/>
              <a:t>сохраняет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его</a:t>
            </a:r>
            <a:r>
              <a:rPr lang="en-US" altLang="en-US" sz="1700" dirty="0"/>
              <a:t>, </a:t>
            </a:r>
            <a:r>
              <a:rPr lang="en-US" altLang="en-US" sz="1700" dirty="0" err="1"/>
              <a:t>делает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предсказание</a:t>
            </a:r>
            <a:r>
              <a:rPr lang="en-US" altLang="en-US" sz="1700" dirty="0"/>
              <a:t> с </a:t>
            </a:r>
            <a:r>
              <a:rPr lang="en-US" altLang="en-US" sz="1700" dirty="0" err="1"/>
              <a:t>помощью</a:t>
            </a:r>
            <a:r>
              <a:rPr lang="en-US" altLang="en-US" sz="1700" dirty="0"/>
              <a:t> </a:t>
            </a:r>
            <a:r>
              <a:rPr lang="en-US" altLang="en-US" sz="1700" dirty="0" err="1"/>
              <a:t>функции</a:t>
            </a:r>
            <a:r>
              <a:rPr lang="en-US" altLang="en-US" sz="1700" dirty="0"/>
              <a:t> </a:t>
            </a:r>
            <a:r>
              <a:rPr lang="en-US" altLang="en-US" sz="1700" dirty="0" err="1">
                <a:latin typeface="Arial Unicode MS"/>
              </a:rPr>
              <a:t>predict_animal</a:t>
            </a:r>
            <a:r>
              <a:rPr lang="en-US" altLang="en-US" sz="1700" dirty="0"/>
              <a:t>, </a:t>
            </a:r>
            <a:r>
              <a:rPr lang="en-US" altLang="en-US" sz="1700" dirty="0" err="1"/>
              <a:t>формирует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ответ</a:t>
            </a:r>
            <a:r>
              <a:rPr lang="en-US" altLang="en-US" sz="1700" dirty="0"/>
              <a:t> в </a:t>
            </a:r>
            <a:r>
              <a:rPr lang="en-US" altLang="en-US" sz="1700" dirty="0" err="1"/>
              <a:t>формате</a:t>
            </a:r>
            <a:r>
              <a:rPr lang="en-US" altLang="en-US" sz="1700" dirty="0"/>
              <a:t> JSON и </a:t>
            </a:r>
            <a:r>
              <a:rPr lang="en-US" altLang="en-US" sz="1700" dirty="0" err="1"/>
              <a:t>возвращает</a:t>
            </a:r>
            <a:r>
              <a:rPr lang="en-US" altLang="en-US" sz="1700" dirty="0"/>
              <a:t> </a:t>
            </a:r>
            <a:r>
              <a:rPr lang="en-US" altLang="en-US" sz="1700" dirty="0" err="1"/>
              <a:t>его</a:t>
            </a:r>
            <a:r>
              <a:rPr lang="en-US" altLang="en-US" sz="1700" dirty="0"/>
              <a:t>.</a:t>
            </a:r>
            <a:endParaRPr lang="en-US" altLang="en-US" sz="1700" dirty="0"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98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Функциональность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2981">
            <a:off x="8523713" y="154468"/>
            <a:ext cx="2349887" cy="2402230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80320" y="2423958"/>
            <a:ext cx="9613861" cy="3599316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 smtClean="0"/>
              <a:t>  Базовые </a:t>
            </a:r>
            <a:r>
              <a:rPr lang="ru-RU" b="1" dirty="0"/>
              <a:t>функции:</a:t>
            </a:r>
            <a:endParaRPr lang="ru-RU" dirty="0"/>
          </a:p>
          <a:p>
            <a:r>
              <a:rPr lang="ru-RU" b="1" dirty="0">
                <a:solidFill>
                  <a:schemeClr val="bg1"/>
                </a:solidFill>
              </a:rPr>
              <a:t>Загрузка изображения:</a:t>
            </a:r>
            <a:r>
              <a:rPr lang="ru-RU" dirty="0"/>
              <a:t> Пользователь выбирает файл с изображения животного с своего устройства.</a:t>
            </a:r>
          </a:p>
          <a:p>
            <a:r>
              <a:rPr lang="ru-RU" b="1" dirty="0">
                <a:solidFill>
                  <a:schemeClr val="bg1"/>
                </a:solidFill>
              </a:rPr>
              <a:t>Распознавание:</a:t>
            </a:r>
            <a:r>
              <a:rPr lang="ru-RU" dirty="0"/>
              <a:t> Приложение анализирует изображение и определяет наиболее вероятные породы животных с указанием процента вероятности.</a:t>
            </a:r>
          </a:p>
          <a:p>
            <a:r>
              <a:rPr lang="ru-RU" b="1" dirty="0">
                <a:solidFill>
                  <a:schemeClr val="bg1"/>
                </a:solidFill>
              </a:rPr>
              <a:t>Отображение результатов: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/>
              <a:t>Результаты отображаются в понятном виде, например, в виде списка с названиями пород и соответствующими процентами.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3355" y="609600"/>
            <a:ext cx="1598645" cy="135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89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Функциональность</a:t>
            </a:r>
            <a:endParaRPr lang="en-US" dirty="0"/>
          </a:p>
        </p:txBody>
      </p:sp>
      <p:sp>
        <p:nvSpPr>
          <p:cNvPr id="5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748745" y="2574972"/>
            <a:ext cx="9720784" cy="3693319"/>
          </a:xfrm>
          <a:prstGeom prst="rect">
            <a:avLst/>
          </a:prstGeom>
          <a:ln/>
          <a:ex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Идентификация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животных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Основная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функция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приложения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определять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вид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животного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фотографии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ru-RU" altLang="en-US" sz="1800" dirty="0"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Это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полезно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если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вы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увидели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интересное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животное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не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знаете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как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оно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называется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endParaRPr kumimoji="0" lang="ru-RU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Определение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породы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Приложение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может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определить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породу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домашнего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животного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или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дикого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зверя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ru-RU" altLang="en-US" sz="1800" dirty="0"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Это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может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быть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интересно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для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любителей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животных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заводчиков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или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ветеринаров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endParaRPr kumimoji="0" lang="ru-RU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Обучение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Приложение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может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стать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отличным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инструментом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для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обучения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детей</a:t>
            </a:r>
            <a:r>
              <a:rPr lang="ru-RU" altLang="en-US" sz="1800" dirty="0"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взрослых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о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разнообразии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животного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мира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endParaRPr kumimoji="0" lang="ru-RU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Развлечения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Простое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любопытство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желание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узнать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что-то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новое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могут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подтолкнуть</a:t>
            </a:r>
            <a:r>
              <a:rPr lang="ru-RU" altLang="en-US" sz="1800" dirty="0"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пользователя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к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использованию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приложения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124964" y="726085"/>
            <a:ext cx="2169218" cy="11352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6592" y="778958"/>
            <a:ext cx="1535408" cy="10294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4694" y="4765450"/>
            <a:ext cx="1617306" cy="209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1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Заинтригован</a:t>
            </a:r>
            <a:r>
              <a:rPr lang="ru-RU" dirty="0"/>
              <a:t>, </a:t>
            </a:r>
            <a:r>
              <a:rPr lang="ru-RU" dirty="0" smtClean="0"/>
              <a:t>что </a:t>
            </a:r>
            <a:r>
              <a:rPr lang="ru-RU" dirty="0"/>
              <a:t>это за милое создание? С нашим приложением ты узнаешь все о животных!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190" y="3108875"/>
            <a:ext cx="8107648" cy="3749125"/>
          </a:xfrm>
        </p:spPr>
      </p:pic>
      <p:sp>
        <p:nvSpPr>
          <p:cNvPr id="7" name="TextBox 6">
            <a:hlinkClick r:id="rId3" action="ppaction://hlinkfile"/>
          </p:cNvPr>
          <p:cNvSpPr txBox="1"/>
          <p:nvPr/>
        </p:nvSpPr>
        <p:spPr>
          <a:xfrm>
            <a:off x="6195525" y="3253272"/>
            <a:ext cx="1679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rtifakt Element Black" panose="020B0A03050000020004" pitchFamily="34" charset="-52"/>
                <a:ea typeface="Artifakt Element Black" panose="020B0A03050000020004" pitchFamily="34" charset="-52"/>
              </a:rPr>
              <a:t>Video</a:t>
            </a:r>
            <a:endParaRPr lang="en-US" sz="3600" dirty="0">
              <a:latin typeface="Artifakt Element Black" panose="020B0A03050000020004" pitchFamily="34" charset="-52"/>
              <a:ea typeface="Artifakt Element Black" panose="020B0A03050000020004" pitchFamily="34" charset="-5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3746" y="394917"/>
            <a:ext cx="1443134" cy="161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0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371" y="1822579"/>
            <a:ext cx="8871892" cy="43432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75211" y="883298"/>
            <a:ext cx="4113213" cy="461665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2400" dirty="0" smtClean="0"/>
              <a:t>Пример работы прложения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3002" y="42636"/>
            <a:ext cx="2604654" cy="260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9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569</TotalTime>
  <Words>636</Words>
  <Application>Microsoft Office PowerPoint</Application>
  <PresentationFormat>Widescreen</PresentationFormat>
  <Paragraphs>78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Adobe Gothic Std B</vt:lpstr>
      <vt:lpstr>Arial</vt:lpstr>
      <vt:lpstr>Arial Unicode MS</vt:lpstr>
      <vt:lpstr>Artifakt Element Black</vt:lpstr>
      <vt:lpstr>Franklin Gothic Heavy</vt:lpstr>
      <vt:lpstr>Snap ITC</vt:lpstr>
      <vt:lpstr>Trebuchet MS</vt:lpstr>
      <vt:lpstr>Berlin</vt:lpstr>
      <vt:lpstr>PowerPoint Presentation</vt:lpstr>
      <vt:lpstr>Цели и задачи проекта «Сканер домашних животных»</vt:lpstr>
      <vt:lpstr>Основная идея проекта</vt:lpstr>
      <vt:lpstr>Техническая часть</vt:lpstr>
      <vt:lpstr>Логика работы:</vt:lpstr>
      <vt:lpstr>Функциональность</vt:lpstr>
      <vt:lpstr>Функциональность</vt:lpstr>
      <vt:lpstr>Заинтригован, что это за милое создание? С нашим приложением ты узнаешь все о животных!</vt:lpstr>
      <vt:lpstr>PowerPoint Presentation</vt:lpstr>
      <vt:lpstr>Планы на будущее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pupil</dc:creator>
  <cp:lastModifiedBy>pupil</cp:lastModifiedBy>
  <cp:revision>31</cp:revision>
  <dcterms:created xsi:type="dcterms:W3CDTF">2025-01-21T07:28:15Z</dcterms:created>
  <dcterms:modified xsi:type="dcterms:W3CDTF">2025-01-27T10:38:55Z</dcterms:modified>
</cp:coreProperties>
</file>

<file path=docProps/thumbnail.jpeg>
</file>